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7811750" cx="230505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610">
          <p15:clr>
            <a:srgbClr val="A4A3A4"/>
          </p15:clr>
        </p15:guide>
        <p15:guide id="2" pos="72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610" orient="horz"/>
        <p:guide pos="72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25d8e5f32_0_0:notes"/>
          <p:cNvSpPr/>
          <p:nvPr>
            <p:ph idx="2" type="sldImg"/>
          </p:nvPr>
        </p:nvSpPr>
        <p:spPr>
          <a:xfrm>
            <a:off x="121053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25d8e5f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85765" y="2578436"/>
            <a:ext cx="21479100" cy="7108200"/>
          </a:xfrm>
          <a:prstGeom prst="rect">
            <a:avLst/>
          </a:prstGeom>
        </p:spPr>
        <p:txBody>
          <a:bodyPr anchorCtr="0" anchor="b" bIns="259175" lIns="259175" spcFirstLastPara="1" rIns="259175" wrap="square" tIns="2591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85744" y="9814470"/>
            <a:ext cx="21479100" cy="2744700"/>
          </a:xfrm>
          <a:prstGeom prst="rect">
            <a:avLst/>
          </a:prstGeom>
        </p:spPr>
        <p:txBody>
          <a:bodyPr anchorCtr="0" anchor="t" bIns="259175" lIns="259175" spcFirstLastPara="1" rIns="259175" wrap="square" tIns="2591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21357654" y="16148547"/>
            <a:ext cx="1383300" cy="1362900"/>
          </a:xfrm>
          <a:prstGeom prst="rect">
            <a:avLst/>
          </a:prstGeom>
        </p:spPr>
        <p:txBody>
          <a:bodyPr anchorCtr="0" anchor="ctr" bIns="259175" lIns="259175" spcFirstLastPara="1" rIns="259175" wrap="square" tIns="2591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785744" y="3830470"/>
            <a:ext cx="21479100" cy="6799500"/>
          </a:xfrm>
          <a:prstGeom prst="rect">
            <a:avLst/>
          </a:prstGeom>
        </p:spPr>
        <p:txBody>
          <a:bodyPr anchorCtr="0" anchor="b" bIns="259175" lIns="259175" spcFirstLastPara="1" rIns="259175" wrap="square" tIns="2591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0"/>
              <a:buNone/>
              <a:defRPr sz="3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4000"/>
              <a:buNone/>
              <a:defRPr sz="3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4000"/>
              <a:buNone/>
              <a:defRPr sz="3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4000"/>
              <a:buNone/>
              <a:defRPr sz="3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4000"/>
              <a:buNone/>
              <a:defRPr sz="3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4000"/>
              <a:buNone/>
              <a:defRPr sz="3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4000"/>
              <a:buNone/>
              <a:defRPr sz="3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4000"/>
              <a:buNone/>
              <a:defRPr sz="3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4000"/>
              <a:buNone/>
              <a:defRPr sz="3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785744" y="10916038"/>
            <a:ext cx="21479100" cy="4504500"/>
          </a:xfrm>
          <a:prstGeom prst="rect">
            <a:avLst/>
          </a:prstGeom>
        </p:spPr>
        <p:txBody>
          <a:bodyPr anchorCtr="0" anchor="t" bIns="259175" lIns="259175" spcFirstLastPara="1" rIns="259175" wrap="square" tIns="259175">
            <a:noAutofit/>
          </a:bodyPr>
          <a:lstStyle>
            <a:lvl1pPr indent="-552450" lvl="0" marL="457200" algn="ctr">
              <a:spcBef>
                <a:spcPts val="0"/>
              </a:spcBef>
              <a:spcAft>
                <a:spcPts val="0"/>
              </a:spcAft>
              <a:buSzPts val="5100"/>
              <a:buChar char="●"/>
              <a:defRPr/>
            </a:lvl1pPr>
            <a:lvl2pPr indent="-482600" lvl="1" marL="914400" algn="ctr">
              <a:spcBef>
                <a:spcPts val="4500"/>
              </a:spcBef>
              <a:spcAft>
                <a:spcPts val="0"/>
              </a:spcAft>
              <a:buSzPts val="4000"/>
              <a:buChar char="○"/>
              <a:defRPr/>
            </a:lvl2pPr>
            <a:lvl3pPr indent="-482600" lvl="2" marL="1371600" algn="ctr">
              <a:spcBef>
                <a:spcPts val="4500"/>
              </a:spcBef>
              <a:spcAft>
                <a:spcPts val="0"/>
              </a:spcAft>
              <a:buSzPts val="4000"/>
              <a:buChar char="■"/>
              <a:defRPr/>
            </a:lvl3pPr>
            <a:lvl4pPr indent="-482600" lvl="3" marL="1828800" algn="ctr">
              <a:spcBef>
                <a:spcPts val="4500"/>
              </a:spcBef>
              <a:spcAft>
                <a:spcPts val="0"/>
              </a:spcAft>
              <a:buSzPts val="4000"/>
              <a:buChar char="●"/>
              <a:defRPr/>
            </a:lvl4pPr>
            <a:lvl5pPr indent="-482600" lvl="4" marL="2286000" algn="ctr">
              <a:spcBef>
                <a:spcPts val="4500"/>
              </a:spcBef>
              <a:spcAft>
                <a:spcPts val="0"/>
              </a:spcAft>
              <a:buSzPts val="4000"/>
              <a:buChar char="○"/>
              <a:defRPr/>
            </a:lvl5pPr>
            <a:lvl6pPr indent="-482600" lvl="5" marL="2743200" algn="ctr">
              <a:spcBef>
                <a:spcPts val="4500"/>
              </a:spcBef>
              <a:spcAft>
                <a:spcPts val="0"/>
              </a:spcAft>
              <a:buSzPts val="4000"/>
              <a:buChar char="■"/>
              <a:defRPr/>
            </a:lvl6pPr>
            <a:lvl7pPr indent="-482600" lvl="6" marL="3200400" algn="ctr">
              <a:spcBef>
                <a:spcPts val="4500"/>
              </a:spcBef>
              <a:spcAft>
                <a:spcPts val="0"/>
              </a:spcAft>
              <a:buSzPts val="4000"/>
              <a:buChar char="●"/>
              <a:defRPr/>
            </a:lvl7pPr>
            <a:lvl8pPr indent="-482600" lvl="7" marL="3657600" algn="ctr">
              <a:spcBef>
                <a:spcPts val="4500"/>
              </a:spcBef>
              <a:spcAft>
                <a:spcPts val="0"/>
              </a:spcAft>
              <a:buSzPts val="4000"/>
              <a:buChar char="○"/>
              <a:defRPr/>
            </a:lvl8pPr>
            <a:lvl9pPr indent="-482600" lvl="8" marL="4114800" algn="ctr">
              <a:spcBef>
                <a:spcPts val="4500"/>
              </a:spcBef>
              <a:spcAft>
                <a:spcPts val="4500"/>
              </a:spcAft>
              <a:buSzPts val="40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21357654" y="16148547"/>
            <a:ext cx="1383300" cy="1362900"/>
          </a:xfrm>
          <a:prstGeom prst="rect">
            <a:avLst/>
          </a:prstGeom>
        </p:spPr>
        <p:txBody>
          <a:bodyPr anchorCtr="0" anchor="ctr" bIns="259175" lIns="259175" spcFirstLastPara="1" rIns="259175" wrap="square" tIns="2591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21357654" y="16148547"/>
            <a:ext cx="1383300" cy="1362900"/>
          </a:xfrm>
          <a:prstGeom prst="rect">
            <a:avLst/>
          </a:prstGeom>
        </p:spPr>
        <p:txBody>
          <a:bodyPr anchorCtr="0" anchor="ctr" bIns="259175" lIns="259175" spcFirstLastPara="1" rIns="259175" wrap="square" tIns="2591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85744" y="7448314"/>
            <a:ext cx="21479100" cy="2915100"/>
          </a:xfrm>
          <a:prstGeom prst="rect">
            <a:avLst/>
          </a:prstGeom>
        </p:spPr>
        <p:txBody>
          <a:bodyPr anchorCtr="0" anchor="ctr" bIns="259175" lIns="259175" spcFirstLastPara="1" rIns="259175" wrap="square" tIns="2591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21357654" y="16148547"/>
            <a:ext cx="1383300" cy="1362900"/>
          </a:xfrm>
          <a:prstGeom prst="rect">
            <a:avLst/>
          </a:prstGeom>
        </p:spPr>
        <p:txBody>
          <a:bodyPr anchorCtr="0" anchor="ctr" bIns="259175" lIns="259175" spcFirstLastPara="1" rIns="259175" wrap="square" tIns="2591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785744" y="1541105"/>
            <a:ext cx="21479100" cy="1983300"/>
          </a:xfrm>
          <a:prstGeom prst="rect">
            <a:avLst/>
          </a:prstGeom>
        </p:spPr>
        <p:txBody>
          <a:bodyPr anchorCtr="0" anchor="t" bIns="259175" lIns="259175" spcFirstLastPara="1" rIns="259175" wrap="square" tIns="2591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85744" y="3990978"/>
            <a:ext cx="21479100" cy="11830800"/>
          </a:xfrm>
          <a:prstGeom prst="rect">
            <a:avLst/>
          </a:prstGeom>
        </p:spPr>
        <p:txBody>
          <a:bodyPr anchorCtr="0" anchor="t" bIns="259175" lIns="259175" spcFirstLastPara="1" rIns="259175" wrap="square" tIns="259175">
            <a:noAutofit/>
          </a:bodyPr>
          <a:lstStyle>
            <a:lvl1pPr indent="-552450" lvl="0" marL="457200">
              <a:spcBef>
                <a:spcPts val="0"/>
              </a:spcBef>
              <a:spcAft>
                <a:spcPts val="0"/>
              </a:spcAft>
              <a:buSzPts val="5100"/>
              <a:buChar char="●"/>
              <a:defRPr/>
            </a:lvl1pPr>
            <a:lvl2pPr indent="-482600" lvl="1" marL="914400">
              <a:spcBef>
                <a:spcPts val="4500"/>
              </a:spcBef>
              <a:spcAft>
                <a:spcPts val="0"/>
              </a:spcAft>
              <a:buSzPts val="4000"/>
              <a:buChar char="○"/>
              <a:defRPr/>
            </a:lvl2pPr>
            <a:lvl3pPr indent="-482600" lvl="2" marL="1371600">
              <a:spcBef>
                <a:spcPts val="4500"/>
              </a:spcBef>
              <a:spcAft>
                <a:spcPts val="0"/>
              </a:spcAft>
              <a:buSzPts val="4000"/>
              <a:buChar char="■"/>
              <a:defRPr/>
            </a:lvl3pPr>
            <a:lvl4pPr indent="-482600" lvl="3" marL="1828800">
              <a:spcBef>
                <a:spcPts val="4500"/>
              </a:spcBef>
              <a:spcAft>
                <a:spcPts val="0"/>
              </a:spcAft>
              <a:buSzPts val="4000"/>
              <a:buChar char="●"/>
              <a:defRPr/>
            </a:lvl4pPr>
            <a:lvl5pPr indent="-482600" lvl="4" marL="2286000">
              <a:spcBef>
                <a:spcPts val="4500"/>
              </a:spcBef>
              <a:spcAft>
                <a:spcPts val="0"/>
              </a:spcAft>
              <a:buSzPts val="4000"/>
              <a:buChar char="○"/>
              <a:defRPr/>
            </a:lvl5pPr>
            <a:lvl6pPr indent="-482600" lvl="5" marL="2743200">
              <a:spcBef>
                <a:spcPts val="4500"/>
              </a:spcBef>
              <a:spcAft>
                <a:spcPts val="0"/>
              </a:spcAft>
              <a:buSzPts val="4000"/>
              <a:buChar char="■"/>
              <a:defRPr/>
            </a:lvl6pPr>
            <a:lvl7pPr indent="-482600" lvl="6" marL="3200400">
              <a:spcBef>
                <a:spcPts val="4500"/>
              </a:spcBef>
              <a:spcAft>
                <a:spcPts val="0"/>
              </a:spcAft>
              <a:buSzPts val="4000"/>
              <a:buChar char="●"/>
              <a:defRPr/>
            </a:lvl7pPr>
            <a:lvl8pPr indent="-482600" lvl="7" marL="3657600">
              <a:spcBef>
                <a:spcPts val="4500"/>
              </a:spcBef>
              <a:spcAft>
                <a:spcPts val="0"/>
              </a:spcAft>
              <a:buSzPts val="4000"/>
              <a:buChar char="○"/>
              <a:defRPr/>
            </a:lvl8pPr>
            <a:lvl9pPr indent="-482600" lvl="8" marL="4114800">
              <a:spcBef>
                <a:spcPts val="4500"/>
              </a:spcBef>
              <a:spcAft>
                <a:spcPts val="4500"/>
              </a:spcAft>
              <a:buSzPts val="40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21357654" y="16148547"/>
            <a:ext cx="1383300" cy="1362900"/>
          </a:xfrm>
          <a:prstGeom prst="rect">
            <a:avLst/>
          </a:prstGeom>
        </p:spPr>
        <p:txBody>
          <a:bodyPr anchorCtr="0" anchor="ctr" bIns="259175" lIns="259175" spcFirstLastPara="1" rIns="259175" wrap="square" tIns="2591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785744" y="1541105"/>
            <a:ext cx="21479100" cy="1983300"/>
          </a:xfrm>
          <a:prstGeom prst="rect">
            <a:avLst/>
          </a:prstGeom>
        </p:spPr>
        <p:txBody>
          <a:bodyPr anchorCtr="0" anchor="t" bIns="259175" lIns="259175" spcFirstLastPara="1" rIns="259175" wrap="square" tIns="2591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785744" y="3990978"/>
            <a:ext cx="10083000" cy="11830800"/>
          </a:xfrm>
          <a:prstGeom prst="rect">
            <a:avLst/>
          </a:prstGeom>
        </p:spPr>
        <p:txBody>
          <a:bodyPr anchorCtr="0" anchor="t" bIns="259175" lIns="259175" spcFirstLastPara="1" rIns="259175" wrap="square" tIns="259175">
            <a:noAutofit/>
          </a:bodyPr>
          <a:lstStyle>
            <a:lvl1pPr indent="-482600" lvl="0" marL="45720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1pPr>
            <a:lvl2pPr indent="-444500" lvl="1" marL="914400">
              <a:spcBef>
                <a:spcPts val="4500"/>
              </a:spcBef>
              <a:spcAft>
                <a:spcPts val="0"/>
              </a:spcAft>
              <a:buSzPts val="3400"/>
              <a:buChar char="○"/>
              <a:defRPr sz="3400"/>
            </a:lvl2pPr>
            <a:lvl3pPr indent="-444500" lvl="2" marL="1371600">
              <a:spcBef>
                <a:spcPts val="4500"/>
              </a:spcBef>
              <a:spcAft>
                <a:spcPts val="0"/>
              </a:spcAft>
              <a:buSzPts val="3400"/>
              <a:buChar char="■"/>
              <a:defRPr sz="3400"/>
            </a:lvl3pPr>
            <a:lvl4pPr indent="-444500" lvl="3" marL="1828800">
              <a:spcBef>
                <a:spcPts val="4500"/>
              </a:spcBef>
              <a:spcAft>
                <a:spcPts val="0"/>
              </a:spcAft>
              <a:buSzPts val="3400"/>
              <a:buChar char="●"/>
              <a:defRPr sz="3400"/>
            </a:lvl4pPr>
            <a:lvl5pPr indent="-444500" lvl="4" marL="2286000">
              <a:spcBef>
                <a:spcPts val="4500"/>
              </a:spcBef>
              <a:spcAft>
                <a:spcPts val="0"/>
              </a:spcAft>
              <a:buSzPts val="3400"/>
              <a:buChar char="○"/>
              <a:defRPr sz="3400"/>
            </a:lvl5pPr>
            <a:lvl6pPr indent="-444500" lvl="5" marL="2743200">
              <a:spcBef>
                <a:spcPts val="4500"/>
              </a:spcBef>
              <a:spcAft>
                <a:spcPts val="0"/>
              </a:spcAft>
              <a:buSzPts val="3400"/>
              <a:buChar char="■"/>
              <a:defRPr sz="3400"/>
            </a:lvl6pPr>
            <a:lvl7pPr indent="-444500" lvl="6" marL="3200400">
              <a:spcBef>
                <a:spcPts val="4500"/>
              </a:spcBef>
              <a:spcAft>
                <a:spcPts val="0"/>
              </a:spcAft>
              <a:buSzPts val="3400"/>
              <a:buChar char="●"/>
              <a:defRPr sz="3400"/>
            </a:lvl7pPr>
            <a:lvl8pPr indent="-444500" lvl="7" marL="3657600">
              <a:spcBef>
                <a:spcPts val="4500"/>
              </a:spcBef>
              <a:spcAft>
                <a:spcPts val="0"/>
              </a:spcAft>
              <a:buSzPts val="3400"/>
              <a:buChar char="○"/>
              <a:defRPr sz="3400"/>
            </a:lvl8pPr>
            <a:lvl9pPr indent="-444500" lvl="8" marL="4114800">
              <a:spcBef>
                <a:spcPts val="4500"/>
              </a:spcBef>
              <a:spcAft>
                <a:spcPts val="4500"/>
              </a:spcAft>
              <a:buSzPts val="3400"/>
              <a:buChar char="■"/>
              <a:defRPr sz="34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2181675" y="3990978"/>
            <a:ext cx="10083000" cy="11830800"/>
          </a:xfrm>
          <a:prstGeom prst="rect">
            <a:avLst/>
          </a:prstGeom>
        </p:spPr>
        <p:txBody>
          <a:bodyPr anchorCtr="0" anchor="t" bIns="259175" lIns="259175" spcFirstLastPara="1" rIns="259175" wrap="square" tIns="259175">
            <a:noAutofit/>
          </a:bodyPr>
          <a:lstStyle>
            <a:lvl1pPr indent="-482600" lvl="0" marL="45720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1pPr>
            <a:lvl2pPr indent="-444500" lvl="1" marL="914400">
              <a:spcBef>
                <a:spcPts val="4500"/>
              </a:spcBef>
              <a:spcAft>
                <a:spcPts val="0"/>
              </a:spcAft>
              <a:buSzPts val="3400"/>
              <a:buChar char="○"/>
              <a:defRPr sz="3400"/>
            </a:lvl2pPr>
            <a:lvl3pPr indent="-444500" lvl="2" marL="1371600">
              <a:spcBef>
                <a:spcPts val="4500"/>
              </a:spcBef>
              <a:spcAft>
                <a:spcPts val="0"/>
              </a:spcAft>
              <a:buSzPts val="3400"/>
              <a:buChar char="■"/>
              <a:defRPr sz="3400"/>
            </a:lvl3pPr>
            <a:lvl4pPr indent="-444500" lvl="3" marL="1828800">
              <a:spcBef>
                <a:spcPts val="4500"/>
              </a:spcBef>
              <a:spcAft>
                <a:spcPts val="0"/>
              </a:spcAft>
              <a:buSzPts val="3400"/>
              <a:buChar char="●"/>
              <a:defRPr sz="3400"/>
            </a:lvl4pPr>
            <a:lvl5pPr indent="-444500" lvl="4" marL="2286000">
              <a:spcBef>
                <a:spcPts val="4500"/>
              </a:spcBef>
              <a:spcAft>
                <a:spcPts val="0"/>
              </a:spcAft>
              <a:buSzPts val="3400"/>
              <a:buChar char="○"/>
              <a:defRPr sz="3400"/>
            </a:lvl5pPr>
            <a:lvl6pPr indent="-444500" lvl="5" marL="2743200">
              <a:spcBef>
                <a:spcPts val="4500"/>
              </a:spcBef>
              <a:spcAft>
                <a:spcPts val="0"/>
              </a:spcAft>
              <a:buSzPts val="3400"/>
              <a:buChar char="■"/>
              <a:defRPr sz="3400"/>
            </a:lvl6pPr>
            <a:lvl7pPr indent="-444500" lvl="6" marL="3200400">
              <a:spcBef>
                <a:spcPts val="4500"/>
              </a:spcBef>
              <a:spcAft>
                <a:spcPts val="0"/>
              </a:spcAft>
              <a:buSzPts val="3400"/>
              <a:buChar char="●"/>
              <a:defRPr sz="3400"/>
            </a:lvl7pPr>
            <a:lvl8pPr indent="-444500" lvl="7" marL="3657600">
              <a:spcBef>
                <a:spcPts val="4500"/>
              </a:spcBef>
              <a:spcAft>
                <a:spcPts val="0"/>
              </a:spcAft>
              <a:buSzPts val="3400"/>
              <a:buChar char="○"/>
              <a:defRPr sz="3400"/>
            </a:lvl8pPr>
            <a:lvl9pPr indent="-444500" lvl="8" marL="4114800">
              <a:spcBef>
                <a:spcPts val="4500"/>
              </a:spcBef>
              <a:spcAft>
                <a:spcPts val="4500"/>
              </a:spcAft>
              <a:buSzPts val="3400"/>
              <a:buChar char="■"/>
              <a:defRPr sz="34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21357654" y="16148547"/>
            <a:ext cx="1383300" cy="1362900"/>
          </a:xfrm>
          <a:prstGeom prst="rect">
            <a:avLst/>
          </a:prstGeom>
        </p:spPr>
        <p:txBody>
          <a:bodyPr anchorCtr="0" anchor="ctr" bIns="259175" lIns="259175" spcFirstLastPara="1" rIns="259175" wrap="square" tIns="2591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785744" y="1541105"/>
            <a:ext cx="21479100" cy="1983300"/>
          </a:xfrm>
          <a:prstGeom prst="rect">
            <a:avLst/>
          </a:prstGeom>
        </p:spPr>
        <p:txBody>
          <a:bodyPr anchorCtr="0" anchor="t" bIns="259175" lIns="259175" spcFirstLastPara="1" rIns="259175" wrap="square" tIns="2591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9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21357654" y="16148547"/>
            <a:ext cx="1383300" cy="1362900"/>
          </a:xfrm>
          <a:prstGeom prst="rect">
            <a:avLst/>
          </a:prstGeom>
        </p:spPr>
        <p:txBody>
          <a:bodyPr anchorCtr="0" anchor="ctr" bIns="259175" lIns="259175" spcFirstLastPara="1" rIns="259175" wrap="square" tIns="2591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785744" y="1924022"/>
            <a:ext cx="7078500" cy="2616900"/>
          </a:xfrm>
          <a:prstGeom prst="rect">
            <a:avLst/>
          </a:prstGeom>
        </p:spPr>
        <p:txBody>
          <a:bodyPr anchorCtr="0" anchor="b" bIns="259175" lIns="259175" spcFirstLastPara="1" rIns="259175" wrap="square" tIns="2591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785744" y="4812133"/>
            <a:ext cx="7078500" cy="11010000"/>
          </a:xfrm>
          <a:prstGeom prst="rect">
            <a:avLst/>
          </a:prstGeom>
        </p:spPr>
        <p:txBody>
          <a:bodyPr anchorCtr="0" anchor="t" bIns="259175" lIns="259175" spcFirstLastPara="1" rIns="259175" wrap="square" tIns="259175">
            <a:noAutofit/>
          </a:bodyPr>
          <a:lstStyle>
            <a:lvl1pPr indent="-444500" lvl="0" marL="457200">
              <a:spcBef>
                <a:spcPts val="0"/>
              </a:spcBef>
              <a:spcAft>
                <a:spcPts val="0"/>
              </a:spcAft>
              <a:buSzPts val="3400"/>
              <a:buChar char="●"/>
              <a:defRPr sz="3400"/>
            </a:lvl1pPr>
            <a:lvl2pPr indent="-444500" lvl="1" marL="914400">
              <a:spcBef>
                <a:spcPts val="4500"/>
              </a:spcBef>
              <a:spcAft>
                <a:spcPts val="0"/>
              </a:spcAft>
              <a:buSzPts val="3400"/>
              <a:buChar char="○"/>
              <a:defRPr sz="3400"/>
            </a:lvl2pPr>
            <a:lvl3pPr indent="-444500" lvl="2" marL="1371600">
              <a:spcBef>
                <a:spcPts val="4500"/>
              </a:spcBef>
              <a:spcAft>
                <a:spcPts val="0"/>
              </a:spcAft>
              <a:buSzPts val="3400"/>
              <a:buChar char="■"/>
              <a:defRPr sz="3400"/>
            </a:lvl3pPr>
            <a:lvl4pPr indent="-444500" lvl="3" marL="1828800">
              <a:spcBef>
                <a:spcPts val="4500"/>
              </a:spcBef>
              <a:spcAft>
                <a:spcPts val="0"/>
              </a:spcAft>
              <a:buSzPts val="3400"/>
              <a:buChar char="●"/>
              <a:defRPr sz="3400"/>
            </a:lvl4pPr>
            <a:lvl5pPr indent="-444500" lvl="4" marL="2286000">
              <a:spcBef>
                <a:spcPts val="4500"/>
              </a:spcBef>
              <a:spcAft>
                <a:spcPts val="0"/>
              </a:spcAft>
              <a:buSzPts val="3400"/>
              <a:buChar char="○"/>
              <a:defRPr sz="3400"/>
            </a:lvl5pPr>
            <a:lvl6pPr indent="-444500" lvl="5" marL="2743200">
              <a:spcBef>
                <a:spcPts val="4500"/>
              </a:spcBef>
              <a:spcAft>
                <a:spcPts val="0"/>
              </a:spcAft>
              <a:buSzPts val="3400"/>
              <a:buChar char="■"/>
              <a:defRPr sz="3400"/>
            </a:lvl6pPr>
            <a:lvl7pPr indent="-444500" lvl="6" marL="3200400">
              <a:spcBef>
                <a:spcPts val="4500"/>
              </a:spcBef>
              <a:spcAft>
                <a:spcPts val="0"/>
              </a:spcAft>
              <a:buSzPts val="3400"/>
              <a:buChar char="●"/>
              <a:defRPr sz="3400"/>
            </a:lvl7pPr>
            <a:lvl8pPr indent="-444500" lvl="7" marL="3657600">
              <a:spcBef>
                <a:spcPts val="4500"/>
              </a:spcBef>
              <a:spcAft>
                <a:spcPts val="0"/>
              </a:spcAft>
              <a:buSzPts val="3400"/>
              <a:buChar char="○"/>
              <a:defRPr sz="3400"/>
            </a:lvl8pPr>
            <a:lvl9pPr indent="-444500" lvl="8" marL="4114800">
              <a:spcBef>
                <a:spcPts val="4500"/>
              </a:spcBef>
              <a:spcAft>
                <a:spcPts val="4500"/>
              </a:spcAft>
              <a:buSzPts val="3400"/>
              <a:buChar char="■"/>
              <a:defRPr sz="3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21357654" y="16148547"/>
            <a:ext cx="1383300" cy="1362900"/>
          </a:xfrm>
          <a:prstGeom prst="rect">
            <a:avLst/>
          </a:prstGeom>
        </p:spPr>
        <p:txBody>
          <a:bodyPr anchorCtr="0" anchor="ctr" bIns="259175" lIns="259175" spcFirstLastPara="1" rIns="259175" wrap="square" tIns="2591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235839" y="1558853"/>
            <a:ext cx="16052100" cy="14166300"/>
          </a:xfrm>
          <a:prstGeom prst="rect">
            <a:avLst/>
          </a:prstGeom>
        </p:spPr>
        <p:txBody>
          <a:bodyPr anchorCtr="0" anchor="ctr" bIns="259175" lIns="259175" spcFirstLastPara="1" rIns="259175" wrap="square" tIns="2591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1pPr>
            <a:lvl2pPr lvl="1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2pPr>
            <a:lvl3pPr lvl="2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3pPr>
            <a:lvl4pPr lvl="3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4pPr>
            <a:lvl5pPr lvl="4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5pPr>
            <a:lvl6pPr lvl="5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6pPr>
            <a:lvl7pPr lvl="6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7pPr>
            <a:lvl8pPr lvl="7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8pPr>
            <a:lvl9pPr lvl="8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21357654" y="16148547"/>
            <a:ext cx="1383300" cy="1362900"/>
          </a:xfrm>
          <a:prstGeom prst="rect">
            <a:avLst/>
          </a:prstGeom>
        </p:spPr>
        <p:txBody>
          <a:bodyPr anchorCtr="0" anchor="ctr" bIns="259175" lIns="259175" spcFirstLastPara="1" rIns="259175" wrap="square" tIns="2591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1525250" y="-433"/>
            <a:ext cx="11525400" cy="1781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59175" lIns="259175" spcFirstLastPara="1" rIns="259175" wrap="square" tIns="259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669281" y="4270439"/>
            <a:ext cx="10197300" cy="5133000"/>
          </a:xfrm>
          <a:prstGeom prst="rect">
            <a:avLst/>
          </a:prstGeom>
        </p:spPr>
        <p:txBody>
          <a:bodyPr anchorCtr="0" anchor="b" bIns="259175" lIns="259175" spcFirstLastPara="1" rIns="259175" wrap="square" tIns="2591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669281" y="9706945"/>
            <a:ext cx="10197300" cy="4277100"/>
          </a:xfrm>
          <a:prstGeom prst="rect">
            <a:avLst/>
          </a:prstGeom>
        </p:spPr>
        <p:txBody>
          <a:bodyPr anchorCtr="0" anchor="t" bIns="259175" lIns="259175" spcFirstLastPara="1" rIns="259175" wrap="square" tIns="2591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2451656" y="2507445"/>
            <a:ext cx="9672300" cy="12795900"/>
          </a:xfrm>
          <a:prstGeom prst="rect">
            <a:avLst/>
          </a:prstGeom>
        </p:spPr>
        <p:txBody>
          <a:bodyPr anchorCtr="0" anchor="ctr" bIns="259175" lIns="259175" spcFirstLastPara="1" rIns="259175" wrap="square" tIns="259175">
            <a:noAutofit/>
          </a:bodyPr>
          <a:lstStyle>
            <a:lvl1pPr indent="-552450" lvl="0" marL="457200">
              <a:spcBef>
                <a:spcPts val="0"/>
              </a:spcBef>
              <a:spcAft>
                <a:spcPts val="0"/>
              </a:spcAft>
              <a:buSzPts val="5100"/>
              <a:buChar char="●"/>
              <a:defRPr/>
            </a:lvl1pPr>
            <a:lvl2pPr indent="-482600" lvl="1" marL="914400">
              <a:spcBef>
                <a:spcPts val="4500"/>
              </a:spcBef>
              <a:spcAft>
                <a:spcPts val="0"/>
              </a:spcAft>
              <a:buSzPts val="4000"/>
              <a:buChar char="○"/>
              <a:defRPr/>
            </a:lvl2pPr>
            <a:lvl3pPr indent="-482600" lvl="2" marL="1371600">
              <a:spcBef>
                <a:spcPts val="4500"/>
              </a:spcBef>
              <a:spcAft>
                <a:spcPts val="0"/>
              </a:spcAft>
              <a:buSzPts val="4000"/>
              <a:buChar char="■"/>
              <a:defRPr/>
            </a:lvl3pPr>
            <a:lvl4pPr indent="-482600" lvl="3" marL="1828800">
              <a:spcBef>
                <a:spcPts val="4500"/>
              </a:spcBef>
              <a:spcAft>
                <a:spcPts val="0"/>
              </a:spcAft>
              <a:buSzPts val="4000"/>
              <a:buChar char="●"/>
              <a:defRPr/>
            </a:lvl4pPr>
            <a:lvl5pPr indent="-482600" lvl="4" marL="2286000">
              <a:spcBef>
                <a:spcPts val="4500"/>
              </a:spcBef>
              <a:spcAft>
                <a:spcPts val="0"/>
              </a:spcAft>
              <a:buSzPts val="4000"/>
              <a:buChar char="○"/>
              <a:defRPr/>
            </a:lvl5pPr>
            <a:lvl6pPr indent="-482600" lvl="5" marL="2743200">
              <a:spcBef>
                <a:spcPts val="4500"/>
              </a:spcBef>
              <a:spcAft>
                <a:spcPts val="0"/>
              </a:spcAft>
              <a:buSzPts val="4000"/>
              <a:buChar char="■"/>
              <a:defRPr/>
            </a:lvl6pPr>
            <a:lvl7pPr indent="-482600" lvl="6" marL="3200400">
              <a:spcBef>
                <a:spcPts val="4500"/>
              </a:spcBef>
              <a:spcAft>
                <a:spcPts val="0"/>
              </a:spcAft>
              <a:buSzPts val="4000"/>
              <a:buChar char="●"/>
              <a:defRPr/>
            </a:lvl7pPr>
            <a:lvl8pPr indent="-482600" lvl="7" marL="3657600">
              <a:spcBef>
                <a:spcPts val="4500"/>
              </a:spcBef>
              <a:spcAft>
                <a:spcPts val="0"/>
              </a:spcAft>
              <a:buSzPts val="4000"/>
              <a:buChar char="○"/>
              <a:defRPr/>
            </a:lvl8pPr>
            <a:lvl9pPr indent="-482600" lvl="8" marL="4114800">
              <a:spcBef>
                <a:spcPts val="4500"/>
              </a:spcBef>
              <a:spcAft>
                <a:spcPts val="4500"/>
              </a:spcAft>
              <a:buSzPts val="40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21357654" y="16148547"/>
            <a:ext cx="1383300" cy="1362900"/>
          </a:xfrm>
          <a:prstGeom prst="rect">
            <a:avLst/>
          </a:prstGeom>
        </p:spPr>
        <p:txBody>
          <a:bodyPr anchorCtr="0" anchor="ctr" bIns="259175" lIns="259175" spcFirstLastPara="1" rIns="259175" wrap="square" tIns="2591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785744" y="14650325"/>
            <a:ext cx="15122100" cy="2095500"/>
          </a:xfrm>
          <a:prstGeom prst="rect">
            <a:avLst/>
          </a:prstGeom>
        </p:spPr>
        <p:txBody>
          <a:bodyPr anchorCtr="0" anchor="ctr" bIns="259175" lIns="259175" spcFirstLastPara="1" rIns="259175" wrap="square" tIns="25917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21357654" y="16148547"/>
            <a:ext cx="1383300" cy="1362900"/>
          </a:xfrm>
          <a:prstGeom prst="rect">
            <a:avLst/>
          </a:prstGeom>
        </p:spPr>
        <p:txBody>
          <a:bodyPr anchorCtr="0" anchor="ctr" bIns="259175" lIns="259175" spcFirstLastPara="1" rIns="259175" wrap="square" tIns="2591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85744" y="1541105"/>
            <a:ext cx="21479100" cy="19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9175" lIns="259175" spcFirstLastPara="1" rIns="259175" wrap="square" tIns="2591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None/>
              <a:defRPr sz="7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None/>
              <a:defRPr sz="7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None/>
              <a:defRPr sz="7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None/>
              <a:defRPr sz="7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None/>
              <a:defRPr sz="7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None/>
              <a:defRPr sz="7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None/>
              <a:defRPr sz="7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None/>
              <a:defRPr sz="7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None/>
              <a:defRPr sz="7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85744" y="3990978"/>
            <a:ext cx="21479100" cy="11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59175" lIns="259175" spcFirstLastPara="1" rIns="259175" wrap="square" tIns="259175">
            <a:noAutofit/>
          </a:bodyPr>
          <a:lstStyle>
            <a:lvl1pPr indent="-552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Char char="●"/>
              <a:defRPr sz="5100">
                <a:solidFill>
                  <a:schemeClr val="dk2"/>
                </a:solidFill>
              </a:defRPr>
            </a:lvl1pPr>
            <a:lvl2pPr indent="-482600" lvl="1" marL="914400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Clr>
                <a:schemeClr val="dk2"/>
              </a:buClr>
              <a:buSzPts val="4000"/>
              <a:buChar char="○"/>
              <a:defRPr sz="4000">
                <a:solidFill>
                  <a:schemeClr val="dk2"/>
                </a:solidFill>
              </a:defRPr>
            </a:lvl2pPr>
            <a:lvl3pPr indent="-482600" lvl="2" marL="1371600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Clr>
                <a:schemeClr val="dk2"/>
              </a:buClr>
              <a:buSzPts val="4000"/>
              <a:buChar char="■"/>
              <a:defRPr sz="4000">
                <a:solidFill>
                  <a:schemeClr val="dk2"/>
                </a:solidFill>
              </a:defRPr>
            </a:lvl3pPr>
            <a:lvl4pPr indent="-482600" lvl="3" marL="1828800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Clr>
                <a:schemeClr val="dk2"/>
              </a:buClr>
              <a:buSzPts val="4000"/>
              <a:buChar char="●"/>
              <a:defRPr sz="4000">
                <a:solidFill>
                  <a:schemeClr val="dk2"/>
                </a:solidFill>
              </a:defRPr>
            </a:lvl4pPr>
            <a:lvl5pPr indent="-482600" lvl="4" marL="2286000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Clr>
                <a:schemeClr val="dk2"/>
              </a:buClr>
              <a:buSzPts val="4000"/>
              <a:buChar char="○"/>
              <a:defRPr sz="4000">
                <a:solidFill>
                  <a:schemeClr val="dk2"/>
                </a:solidFill>
              </a:defRPr>
            </a:lvl5pPr>
            <a:lvl6pPr indent="-482600" lvl="5" marL="2743200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Clr>
                <a:schemeClr val="dk2"/>
              </a:buClr>
              <a:buSzPts val="4000"/>
              <a:buChar char="■"/>
              <a:defRPr sz="4000">
                <a:solidFill>
                  <a:schemeClr val="dk2"/>
                </a:solidFill>
              </a:defRPr>
            </a:lvl6pPr>
            <a:lvl7pPr indent="-482600" lvl="6" marL="3200400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Clr>
                <a:schemeClr val="dk2"/>
              </a:buClr>
              <a:buSzPts val="4000"/>
              <a:buChar char="●"/>
              <a:defRPr sz="4000">
                <a:solidFill>
                  <a:schemeClr val="dk2"/>
                </a:solidFill>
              </a:defRPr>
            </a:lvl7pPr>
            <a:lvl8pPr indent="-482600" lvl="7" marL="3657600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Clr>
                <a:schemeClr val="dk2"/>
              </a:buClr>
              <a:buSzPts val="4000"/>
              <a:buChar char="○"/>
              <a:defRPr sz="4000">
                <a:solidFill>
                  <a:schemeClr val="dk2"/>
                </a:solidFill>
              </a:defRPr>
            </a:lvl8pPr>
            <a:lvl9pPr indent="-482600" lvl="8" marL="4114800">
              <a:lnSpc>
                <a:spcPct val="115000"/>
              </a:lnSpc>
              <a:spcBef>
                <a:spcPts val="4500"/>
              </a:spcBef>
              <a:spcAft>
                <a:spcPts val="4500"/>
              </a:spcAft>
              <a:buClr>
                <a:schemeClr val="dk2"/>
              </a:buClr>
              <a:buSzPts val="4000"/>
              <a:buChar char="■"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1357654" y="16148547"/>
            <a:ext cx="1383300" cy="13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9175" lIns="259175" spcFirstLastPara="1" rIns="259175" wrap="square" tIns="259175">
            <a:noAutofit/>
          </a:bodyPr>
          <a:lstStyle>
            <a:lvl1pPr lvl="0" algn="r">
              <a:buNone/>
              <a:defRPr sz="2800">
                <a:solidFill>
                  <a:schemeClr val="dk2"/>
                </a:solidFill>
              </a:defRPr>
            </a:lvl1pPr>
            <a:lvl2pPr lvl="1" algn="r">
              <a:buNone/>
              <a:defRPr sz="2800">
                <a:solidFill>
                  <a:schemeClr val="dk2"/>
                </a:solidFill>
              </a:defRPr>
            </a:lvl2pPr>
            <a:lvl3pPr lvl="2" algn="r">
              <a:buNone/>
              <a:defRPr sz="2800">
                <a:solidFill>
                  <a:schemeClr val="dk2"/>
                </a:solidFill>
              </a:defRPr>
            </a:lvl3pPr>
            <a:lvl4pPr lvl="3" algn="r">
              <a:buNone/>
              <a:defRPr sz="2800">
                <a:solidFill>
                  <a:schemeClr val="dk2"/>
                </a:solidFill>
              </a:defRPr>
            </a:lvl4pPr>
            <a:lvl5pPr lvl="4" algn="r">
              <a:buNone/>
              <a:defRPr sz="2800">
                <a:solidFill>
                  <a:schemeClr val="dk2"/>
                </a:solidFill>
              </a:defRPr>
            </a:lvl5pPr>
            <a:lvl6pPr lvl="5" algn="r">
              <a:buNone/>
              <a:defRPr sz="2800">
                <a:solidFill>
                  <a:schemeClr val="dk2"/>
                </a:solidFill>
              </a:defRPr>
            </a:lvl6pPr>
            <a:lvl7pPr lvl="6" algn="r">
              <a:buNone/>
              <a:defRPr sz="2800">
                <a:solidFill>
                  <a:schemeClr val="dk2"/>
                </a:solidFill>
              </a:defRPr>
            </a:lvl7pPr>
            <a:lvl8pPr lvl="7" algn="r">
              <a:buNone/>
              <a:defRPr sz="2800">
                <a:solidFill>
                  <a:schemeClr val="dk2"/>
                </a:solidFill>
              </a:defRPr>
            </a:lvl8pPr>
            <a:lvl9pPr lvl="8" algn="r">
              <a:buNone/>
              <a:defRPr sz="2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430025" y="623900"/>
            <a:ext cx="3357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6809850" y="1062050"/>
            <a:ext cx="1414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9087900" y="1040300"/>
            <a:ext cx="16998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9269425" y="1988575"/>
            <a:ext cx="3906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9936175" y="1993350"/>
            <a:ext cx="3810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10594975" y="1988575"/>
            <a:ext cx="3714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9259900" y="3208825"/>
            <a:ext cx="3810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9950450" y="3227875"/>
            <a:ext cx="3714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0598150" y="3223125"/>
            <a:ext cx="381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9282125" y="4205775"/>
            <a:ext cx="3588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9939350" y="4205775"/>
            <a:ext cx="3810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10620375" y="4215300"/>
            <a:ext cx="3459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9944100" y="5166225"/>
            <a:ext cx="3810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10596575" y="5166225"/>
            <a:ext cx="4143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9934575" y="6165300"/>
            <a:ext cx="3906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10610850" y="6189100"/>
            <a:ext cx="3906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 txBox="1"/>
          <p:nvPr/>
        </p:nvSpPr>
        <p:spPr>
          <a:xfrm>
            <a:off x="9925050" y="7177575"/>
            <a:ext cx="4143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 txBox="1"/>
          <p:nvPr/>
        </p:nvSpPr>
        <p:spPr>
          <a:xfrm>
            <a:off x="10601325" y="7177575"/>
            <a:ext cx="3714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 txBox="1"/>
          <p:nvPr/>
        </p:nvSpPr>
        <p:spPr>
          <a:xfrm>
            <a:off x="9282125" y="7912600"/>
            <a:ext cx="4143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 txBox="1"/>
          <p:nvPr/>
        </p:nvSpPr>
        <p:spPr>
          <a:xfrm>
            <a:off x="9944100" y="7917350"/>
            <a:ext cx="4143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10610850" y="7917350"/>
            <a:ext cx="4143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 txBox="1"/>
          <p:nvPr/>
        </p:nvSpPr>
        <p:spPr>
          <a:xfrm>
            <a:off x="9263075" y="8646025"/>
            <a:ext cx="4143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9948875" y="8646025"/>
            <a:ext cx="3810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 txBox="1"/>
          <p:nvPr/>
        </p:nvSpPr>
        <p:spPr>
          <a:xfrm>
            <a:off x="10606100" y="8636500"/>
            <a:ext cx="3906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 txBox="1"/>
          <p:nvPr/>
        </p:nvSpPr>
        <p:spPr>
          <a:xfrm>
            <a:off x="9263075" y="9558825"/>
            <a:ext cx="3906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 txBox="1"/>
          <p:nvPr/>
        </p:nvSpPr>
        <p:spPr>
          <a:xfrm>
            <a:off x="9939350" y="9554075"/>
            <a:ext cx="381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 txBox="1"/>
          <p:nvPr/>
        </p:nvSpPr>
        <p:spPr>
          <a:xfrm>
            <a:off x="10596575" y="9558825"/>
            <a:ext cx="4143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9282125" y="10461075"/>
            <a:ext cx="3810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 txBox="1"/>
          <p:nvPr/>
        </p:nvSpPr>
        <p:spPr>
          <a:xfrm>
            <a:off x="9934575" y="10461075"/>
            <a:ext cx="3810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 txBox="1"/>
          <p:nvPr/>
        </p:nvSpPr>
        <p:spPr>
          <a:xfrm>
            <a:off x="10601325" y="10465825"/>
            <a:ext cx="3810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3"/>
          <p:cNvSpPr txBox="1"/>
          <p:nvPr/>
        </p:nvSpPr>
        <p:spPr>
          <a:xfrm>
            <a:off x="9282125" y="11204025"/>
            <a:ext cx="3810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9944100" y="11189725"/>
            <a:ext cx="3588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10606100" y="11199250"/>
            <a:ext cx="3906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9277350" y="12099375"/>
            <a:ext cx="3588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9944100" y="12099375"/>
            <a:ext cx="3588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10606100" y="12099375"/>
            <a:ext cx="3810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9286875" y="12942325"/>
            <a:ext cx="3714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9944100" y="12947100"/>
            <a:ext cx="3714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10606100" y="12937575"/>
            <a:ext cx="3714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9939350" y="13858850"/>
            <a:ext cx="3714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9195325" y="14756300"/>
            <a:ext cx="3810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947800" y="14761075"/>
            <a:ext cx="3714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10605025" y="14756300"/>
            <a:ext cx="3588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8280925" y="15518300"/>
            <a:ext cx="3810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8947675" y="15523075"/>
            <a:ext cx="3588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9619200" y="15523075"/>
            <a:ext cx="3810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10166875" y="15523075"/>
            <a:ext cx="3906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10757425" y="15523075"/>
            <a:ext cx="3588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9423925" y="16266025"/>
            <a:ext cx="3810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10090675" y="16275550"/>
            <a:ext cx="3588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10757425" y="16280300"/>
            <a:ext cx="3714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8557150" y="16713700"/>
            <a:ext cx="3588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14030325" y="957225"/>
            <a:ext cx="7095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14035100" y="1747800"/>
            <a:ext cx="7383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14044625" y="2533625"/>
            <a:ext cx="7095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>
            <a:off x="14044625" y="3331075"/>
            <a:ext cx="7095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12646550" y="4052850"/>
            <a:ext cx="709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13360925" y="4048100"/>
            <a:ext cx="10620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14675375" y="3962375"/>
            <a:ext cx="4143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14646800" y="4619600"/>
            <a:ext cx="4476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14646800" y="5229200"/>
            <a:ext cx="4428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3"/>
          <p:cNvSpPr txBox="1"/>
          <p:nvPr/>
        </p:nvSpPr>
        <p:spPr>
          <a:xfrm>
            <a:off x="12275075" y="5067275"/>
            <a:ext cx="10620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3"/>
          <p:cNvSpPr txBox="1"/>
          <p:nvPr/>
        </p:nvSpPr>
        <p:spPr>
          <a:xfrm>
            <a:off x="13451425" y="5062500"/>
            <a:ext cx="1062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3"/>
          <p:cNvSpPr txBox="1"/>
          <p:nvPr/>
        </p:nvSpPr>
        <p:spPr>
          <a:xfrm>
            <a:off x="12963000" y="5767350"/>
            <a:ext cx="738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13705950" y="5762600"/>
            <a:ext cx="10338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12982050" y="6591275"/>
            <a:ext cx="738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3"/>
          <p:cNvSpPr txBox="1"/>
          <p:nvPr/>
        </p:nvSpPr>
        <p:spPr>
          <a:xfrm>
            <a:off x="13725000" y="6591275"/>
            <a:ext cx="10338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15134175" y="1132350"/>
            <a:ext cx="3819600" cy="16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3"/>
          <p:cNvSpPr txBox="1"/>
          <p:nvPr/>
        </p:nvSpPr>
        <p:spPr>
          <a:xfrm>
            <a:off x="19040475" y="1124950"/>
            <a:ext cx="3486300" cy="17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3"/>
          <p:cNvSpPr txBox="1"/>
          <p:nvPr/>
        </p:nvSpPr>
        <p:spPr>
          <a:xfrm>
            <a:off x="20194050" y="2896600"/>
            <a:ext cx="8097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3"/>
          <p:cNvSpPr txBox="1"/>
          <p:nvPr/>
        </p:nvSpPr>
        <p:spPr>
          <a:xfrm>
            <a:off x="21784725" y="2906125"/>
            <a:ext cx="7905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3"/>
          <p:cNvSpPr txBox="1"/>
          <p:nvPr/>
        </p:nvSpPr>
        <p:spPr>
          <a:xfrm>
            <a:off x="15445325" y="3316750"/>
            <a:ext cx="3595200" cy="3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3"/>
          <p:cNvSpPr txBox="1"/>
          <p:nvPr/>
        </p:nvSpPr>
        <p:spPr>
          <a:xfrm>
            <a:off x="19050000" y="3323100"/>
            <a:ext cx="3609900" cy="39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